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igital\Downloads\&#1072;&#1083;&#1080;&#1089;&#1072;-&#1084;&#1072;&#1088;&#1080;&#1089;&#1086;&#1074;&#1072;-&#1073;&#1072;&#1088;&#1073;&#1072;&#1088;&#1080;&#1082;&#1080;-&#1087;&#1088;&#1086;-&#1076;&#1077;&#1090;&#1089;&#1082;&#1080;&#1081;-&#1089;&#1072;&#1076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Digital\Downloads\&#1072;&#1083;&#1080;&#1089;&#1072;-&#1084;&#1072;&#1088;&#1080;&#1089;&#1086;&#1074;&#1072;-&#1073;&#1072;&#1088;&#1073;&#1072;&#1088;&#1080;&#1082;&#1080;-&#1087;&#1088;&#1086;-&#1076;&#1077;&#1090;&#1089;&#1082;&#1080;&#1081;-&#1089;&#1072;&#1076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OjitnKg7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91480"/>
            <a:ext cx="9144000" cy="7749480"/>
          </a:xfrm>
          <a:prstGeom prst="rect">
            <a:avLst/>
          </a:prstGeom>
        </p:spPr>
      </p:pic>
      <p:pic>
        <p:nvPicPr>
          <p:cNvPr id="7" name="алиса-марисова-барбарики-про-детский-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butterfly (17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861048"/>
            <a:ext cx="942975" cy="1038225"/>
          </a:xfrm>
          <a:prstGeom prst="rect">
            <a:avLst/>
          </a:prstGeom>
        </p:spPr>
      </p:pic>
      <p:pic>
        <p:nvPicPr>
          <p:cNvPr id="9" name="Рисунок 8" descr="20181003_1219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0"/>
            <a:ext cx="4079669" cy="5445224"/>
          </a:xfrm>
          <a:prstGeom prst="rect">
            <a:avLst/>
          </a:prstGeom>
        </p:spPr>
      </p:pic>
    </p:spTree>
  </p:cSld>
  <p:clrMapOvr>
    <a:masterClrMapping/>
  </p:clrMapOvr>
  <p:transition advTm="5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2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алиса-марисова-барбарики-про-детский-са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fon-dlya-prezentacii-ose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0" y="0"/>
            <a:ext cx="9130179" cy="6858000"/>
          </a:xfrm>
          <a:prstGeom prst="rect">
            <a:avLst/>
          </a:prstGeom>
        </p:spPr>
      </p:pic>
      <p:pic>
        <p:nvPicPr>
          <p:cNvPr id="11" name="Рисунок 10" descr="20180503_104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6672"/>
            <a:ext cx="435248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180503_111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501008"/>
            <a:ext cx="4572000" cy="2571750"/>
          </a:xfrm>
          <a:prstGeom prst="rect">
            <a:avLst/>
          </a:prstGeom>
        </p:spPr>
      </p:pic>
      <p:pic>
        <p:nvPicPr>
          <p:cNvPr id="14" name="Рисунок 13" descr="1495993272_2664-pesochnica-s-igrushkami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0250" y="476672"/>
            <a:ext cx="3333750" cy="2409825"/>
          </a:xfrm>
          <a:prstGeom prst="rect">
            <a:avLst/>
          </a:prstGeom>
        </p:spPr>
      </p:pic>
      <p:pic>
        <p:nvPicPr>
          <p:cNvPr id="16" name="Рисунок 15" descr="sm_ful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429000"/>
            <a:ext cx="2995317" cy="37394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osen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0" y="0"/>
            <a:ext cx="9130179" cy="6858000"/>
          </a:xfrm>
          <a:prstGeom prst="rect">
            <a:avLst/>
          </a:prstGeom>
        </p:spPr>
      </p:pic>
      <p:pic>
        <p:nvPicPr>
          <p:cNvPr id="3" name="Рисунок 2" descr="countryjardim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73016"/>
            <a:ext cx="2238375" cy="2790825"/>
          </a:xfrm>
          <a:prstGeom prst="rect">
            <a:avLst/>
          </a:prstGeom>
        </p:spPr>
      </p:pic>
      <p:pic>
        <p:nvPicPr>
          <p:cNvPr id="4" name="Рисунок 3" descr="20180402_112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0"/>
            <a:ext cx="6236185" cy="350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5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osen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0" y="0"/>
            <a:ext cx="9130179" cy="6858000"/>
          </a:xfrm>
          <a:prstGeom prst="rect">
            <a:avLst/>
          </a:prstGeom>
        </p:spPr>
      </p:pic>
      <p:pic>
        <p:nvPicPr>
          <p:cNvPr id="8" name="Рисунок 7" descr="20180213_101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8640"/>
            <a:ext cx="678475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503_111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077072"/>
            <a:ext cx="4572000" cy="2571750"/>
          </a:xfrm>
          <a:prstGeom prst="rect">
            <a:avLst/>
          </a:prstGeom>
        </p:spPr>
      </p:pic>
      <p:pic>
        <p:nvPicPr>
          <p:cNvPr id="12" name="Рисунок 11" descr="butterfly (17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345832"/>
            <a:ext cx="1373437" cy="1512168"/>
          </a:xfrm>
          <a:prstGeom prst="rect">
            <a:avLst/>
          </a:prstGeom>
        </p:spPr>
      </p:pic>
      <p:pic>
        <p:nvPicPr>
          <p:cNvPr id="13" name="Рисунок 12" descr="hello_html_m4b0793d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05064"/>
            <a:ext cx="2466975" cy="167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ose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1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148478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воспитателем — путь трудный, благородный: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Учить, заботиться, воспитывать, любить!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деткам мамой быть, ко всем быть доброй,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Вниманьем никого не обделить.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бесконечного достойны уваженья!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обожают наши малыши.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пусть же будет лишь прекрасным настроенье,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поздравляем вас, родная, от души!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osen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0" y="0"/>
            <a:ext cx="9130179" cy="6858000"/>
          </a:xfrm>
          <a:prstGeom prst="rect">
            <a:avLst/>
          </a:prstGeom>
        </p:spPr>
      </p:pic>
      <p:pic>
        <p:nvPicPr>
          <p:cNvPr id="4" name="Рисунок 3" descr="SAM_052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15054"/>
            <a:ext cx="3923928" cy="294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86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уважением коллектив детского сада «</a:t>
            </a:r>
            <a:r>
              <a:rPr lang="ru-RU" sz="32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Арай</a:t>
            </a: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7-09-29 20.56.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6341" y="3937526"/>
            <a:ext cx="5047659" cy="2920474"/>
          </a:xfrm>
          <a:prstGeom prst="rect">
            <a:avLst/>
          </a:prstGeom>
        </p:spPr>
      </p:pic>
      <p:pic>
        <p:nvPicPr>
          <p:cNvPr id="9" name="Рисунок 8" descr="1465659554_17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484784"/>
            <a:ext cx="2520280" cy="25370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7|5.7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</Words>
  <Application>Microsoft Office PowerPoint</Application>
  <PresentationFormat>Экран (4:3)</PresentationFormat>
  <Paragraphs>2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Digital</dc:creator>
  <cp:lastModifiedBy>Digital</cp:lastModifiedBy>
  <cp:revision>15</cp:revision>
  <dcterms:created xsi:type="dcterms:W3CDTF">2018-09-30T12:23:09Z</dcterms:created>
  <dcterms:modified xsi:type="dcterms:W3CDTF">2018-10-03T06:34:38Z</dcterms:modified>
</cp:coreProperties>
</file>